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63" r:id="rId3"/>
    <p:sldId id="271" r:id="rId4"/>
    <p:sldId id="257" r:id="rId5"/>
    <p:sldId id="267" r:id="rId6"/>
    <p:sldId id="258" r:id="rId7"/>
    <p:sldId id="266" r:id="rId8"/>
    <p:sldId id="259" r:id="rId9"/>
    <p:sldId id="260" r:id="rId10"/>
    <p:sldId id="270" r:id="rId11"/>
    <p:sldId id="268" r:id="rId12"/>
    <p:sldId id="265" r:id="rId13"/>
    <p:sldId id="261" r:id="rId14"/>
    <p:sldId id="262" r:id="rId15"/>
    <p:sldId id="269" r:id="rId16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1" y="2130425"/>
            <a:ext cx="622799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1" y="3886200"/>
            <a:ext cx="622799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F6357165-5111-437A-BE7D-EFA27C7B57E6}" type="datetimeFigureOut">
              <a:rPr lang="et-EE" smtClean="0"/>
              <a:t>16.11.2015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3545437-24FA-4CE1-A5A6-21B5A0BBFF7E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3587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F6357165-5111-437A-BE7D-EFA27C7B57E6}" type="datetimeFigureOut">
              <a:rPr lang="et-EE" smtClean="0"/>
              <a:t>16.11.2015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3545437-24FA-4CE1-A5A6-21B5A0BBFF7E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28278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34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2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F6357165-5111-437A-BE7D-EFA27C7B57E6}" type="datetimeFigureOut">
              <a:rPr lang="et-EE" smtClean="0"/>
              <a:t>16.11.2015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3545437-24FA-4CE1-A5A6-21B5A0BBFF7E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77355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F6357165-5111-437A-BE7D-EFA27C7B57E6}" type="datetimeFigureOut">
              <a:rPr lang="et-EE" smtClean="0"/>
              <a:t>16.11.2015</a:t>
            </a:fld>
            <a:endParaRPr lang="et-E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3545437-24FA-4CE1-A5A6-21B5A0BBFF7E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3689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F6357165-5111-437A-BE7D-EFA27C7B57E6}" type="datetimeFigureOut">
              <a:rPr lang="et-EE" smtClean="0"/>
              <a:t>16.11.2015</a:t>
            </a:fld>
            <a:endParaRPr lang="et-E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t-E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3545437-24FA-4CE1-A5A6-21B5A0BBFF7E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1156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F6357165-5111-437A-BE7D-EFA27C7B57E6}" type="datetimeFigureOut">
              <a:rPr lang="et-EE" smtClean="0"/>
              <a:t>16.11.2015</a:t>
            </a:fld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3545437-24FA-4CE1-A5A6-21B5A0BBFF7E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811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F6357165-5111-437A-BE7D-EFA27C7B57E6}" type="datetimeFigureOut">
              <a:rPr lang="et-EE" smtClean="0"/>
              <a:t>16.11.2015</a:t>
            </a:fld>
            <a:endParaRPr lang="et-E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3545437-24FA-4CE1-A5A6-21B5A0BBFF7E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1374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F6357165-5111-437A-BE7D-EFA27C7B57E6}" type="datetimeFigureOut">
              <a:rPr lang="et-EE" smtClean="0"/>
              <a:t>16.11.2015</a:t>
            </a:fld>
            <a:endParaRPr lang="et-E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3545437-24FA-4CE1-A5A6-21B5A0BBFF7E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1967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F6357165-5111-437A-BE7D-EFA27C7B57E6}" type="datetimeFigureOut">
              <a:rPr lang="et-EE" smtClean="0"/>
              <a:t>16.11.2015</a:t>
            </a:fld>
            <a:endParaRPr lang="et-E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3545437-24FA-4CE1-A5A6-21B5A0BBFF7E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3593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t_sisupohi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676400" y="457200"/>
            <a:ext cx="62277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Klõpsake tiitlilaadi muutmiseks</a:t>
            </a:r>
            <a:endParaRPr lang="en-US" altLang="et-EE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76400" y="1905000"/>
            <a:ext cx="622776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Klõpsake juhtslaidi teksti laadide redigeerimiseks</a:t>
            </a:r>
          </a:p>
          <a:p>
            <a:pPr lvl="1"/>
            <a:r>
              <a:rPr lang="et-EE" altLang="et-EE" smtClean="0"/>
              <a:t>Teine tase</a:t>
            </a:r>
          </a:p>
          <a:p>
            <a:pPr lvl="2"/>
            <a:r>
              <a:rPr lang="et-EE" altLang="et-EE" smtClean="0"/>
              <a:t>Kolmas tase</a:t>
            </a:r>
          </a:p>
          <a:p>
            <a:pPr lvl="3"/>
            <a:r>
              <a:rPr lang="et-EE" altLang="et-EE" smtClean="0"/>
              <a:t>Neljas tase</a:t>
            </a:r>
          </a:p>
          <a:p>
            <a:pPr lvl="4"/>
            <a:r>
              <a:rPr lang="et-EE" altLang="et-EE" smtClean="0"/>
              <a:t>Viies tase</a:t>
            </a:r>
            <a:endParaRPr lang="en-US" altLang="et-EE" smtClean="0"/>
          </a:p>
        </p:txBody>
      </p:sp>
    </p:spTree>
    <p:extLst>
      <p:ext uri="{BB962C8B-B14F-4D97-AF65-F5344CB8AC3E}">
        <p14:creationId xmlns:p14="http://schemas.microsoft.com/office/powerpoint/2010/main" val="153469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11279238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tiny.cc/kaart1930" TargetMode="External"/><Relationship Id="rId3" Type="http://schemas.openxmlformats.org/officeDocument/2006/relationships/hyperlink" Target="http://tiny.cc/kaart1680" TargetMode="External"/><Relationship Id="rId7" Type="http://schemas.openxmlformats.org/officeDocument/2006/relationships/hyperlink" Target="http://tiny.cc/kaart1928" TargetMode="External"/><Relationship Id="rId2" Type="http://schemas.openxmlformats.org/officeDocument/2006/relationships/hyperlink" Target="http://tiny.cc/veebikaar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iny.cc/kaart1910" TargetMode="External"/><Relationship Id="rId5" Type="http://schemas.openxmlformats.org/officeDocument/2006/relationships/hyperlink" Target="http://tiny.cc/kaart1905" TargetMode="External"/><Relationship Id="rId10" Type="http://schemas.openxmlformats.org/officeDocument/2006/relationships/hyperlink" Target="http://tiny.cc/kaardid-1910-1928-1930" TargetMode="External"/><Relationship Id="rId4" Type="http://schemas.openxmlformats.org/officeDocument/2006/relationships/hyperlink" Target="http://tiny.cc/kaart1856" TargetMode="External"/><Relationship Id="rId9" Type="http://schemas.openxmlformats.org/officeDocument/2006/relationships/hyperlink" Target="http://tiny.cc/kaardid-1680-1856-190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5373581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WtvPZQbvGU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851" y="2130425"/>
            <a:ext cx="6820250" cy="1470025"/>
          </a:xfrm>
        </p:spPr>
        <p:txBody>
          <a:bodyPr anchor="ctr"/>
          <a:lstStyle/>
          <a:p>
            <a:pPr algn="ctr"/>
            <a:r>
              <a:rPr lang="et-E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Kuhu võib jõuda GIS-alase uurimistööga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850" y="4281002"/>
            <a:ext cx="6820251" cy="633315"/>
          </a:xfrm>
        </p:spPr>
        <p:txBody>
          <a:bodyPr anchor="ctr"/>
          <a:lstStyle/>
          <a:p>
            <a:pPr algn="ctr"/>
            <a:r>
              <a:rPr lang="sv-S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Karl Kiur Saar ja Sander Varbla</a:t>
            </a:r>
            <a:endParaRPr lang="et-E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0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240" y="457200"/>
            <a:ext cx="6803472" cy="5895975"/>
          </a:xfrm>
        </p:spPr>
        <p:txBody>
          <a:bodyPr/>
          <a:lstStyle/>
          <a:p>
            <a:pPr marL="0" indent="0"/>
            <a:endParaRPr lang="et-E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t-E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Võimalus kohtuda enda eriala </a:t>
            </a:r>
          </a:p>
          <a:p>
            <a:pPr marL="0" indent="0">
              <a:spcBef>
                <a:spcPts val="0"/>
              </a:spcBef>
            </a:pP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spetsialistide/teadlastega ning</a:t>
            </a:r>
          </a:p>
          <a:p>
            <a:pPr marL="0" indent="0">
              <a:spcBef>
                <a:spcPts val="0"/>
              </a:spcBef>
            </a:pP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eiste teadusest huvituvate </a:t>
            </a:r>
          </a:p>
          <a:p>
            <a:pPr marL="0" indent="0">
              <a:spcBef>
                <a:spcPts val="0"/>
              </a:spcBef>
            </a:pP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noortega.</a:t>
            </a:r>
          </a:p>
          <a:p>
            <a:pPr marL="0" indent="0"/>
            <a:endParaRPr lang="et-E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82" y="118645"/>
            <a:ext cx="4045505" cy="30341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91618" y="3152775"/>
            <a:ext cx="2357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 2. Sander Varbla oma tööd presenteerimas</a:t>
            </a:r>
          </a:p>
          <a:p>
            <a:pPr algn="r"/>
            <a:r>
              <a:rPr lang="et-EE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Allikas: Erakogu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95" y="3257550"/>
            <a:ext cx="4708243" cy="3095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93240" y="6353175"/>
            <a:ext cx="2994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 3. Elu konkursialal</a:t>
            </a:r>
          </a:p>
          <a:p>
            <a:r>
              <a:rPr lang="et-EE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Allikas: EUCYS kodulehekülg</a:t>
            </a:r>
          </a:p>
        </p:txBody>
      </p:sp>
    </p:spTree>
    <p:extLst>
      <p:ext uri="{BB962C8B-B14F-4D97-AF65-F5344CB8AC3E}">
        <p14:creationId xmlns:p14="http://schemas.microsoft.com/office/powerpoint/2010/main" val="38502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3452660"/>
            <a:ext cx="6811962" cy="340534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383" y="427672"/>
            <a:ext cx="3008406" cy="20024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4024" y="427672"/>
            <a:ext cx="31222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Lisaks teadusele võimaldati osalejatel avardada silmaringi erinevatel konverentsidel ning külastati ka EXPO 2015 maailmanäitust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7383" y="2433570"/>
            <a:ext cx="2994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 4.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EXPO Elupuu</a:t>
            </a:r>
          </a:p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Allikas: YouTube</a:t>
            </a:r>
            <a:endParaRPr lang="et-E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1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462" y="273424"/>
            <a:ext cx="6828639" cy="1143000"/>
          </a:xfrm>
        </p:spPr>
        <p:txBody>
          <a:bodyPr/>
          <a:lstStyle/>
          <a:p>
            <a:pPr algn="ctr"/>
            <a:r>
              <a:rPr lang="et-E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GIS-ga seotud erialad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 töökohad</a:t>
            </a:r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463" y="1416424"/>
            <a:ext cx="2288713" cy="4736726"/>
          </a:xfrm>
        </p:spPr>
        <p:txBody>
          <a:bodyPr numCol="1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Õpetaja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Geograaf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Kartograaf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Geoinformaatik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jne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61" y="3443412"/>
            <a:ext cx="2994870" cy="2049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6461" y="5492768"/>
            <a:ext cx="2994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 5.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Lennuliikluse võrgustik</a:t>
            </a:r>
            <a:endParaRPr lang="et-EE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t-EE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Allikas: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Google Earth</a:t>
            </a:r>
            <a:endParaRPr lang="et-EE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105835" y="1411102"/>
            <a:ext cx="4377697" cy="522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Riigiasutused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Ministeeriumid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Maa-amet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Omavalitsused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Ettevõtlus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Kaardifirmad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EOMap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Äpid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asukohapõhiste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lahendustega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Ehitusplaneerimine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Logistika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Kosmosetehnoloogia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Kaitsetööstus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jpm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7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851" y="457200"/>
            <a:ext cx="6820249" cy="1143000"/>
          </a:xfrm>
        </p:spPr>
        <p:txBody>
          <a:bodyPr/>
          <a:lstStyle/>
          <a:p>
            <a:pPr algn="ctr"/>
            <a:r>
              <a:rPr lang="et-E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Maa-teadused</a:t>
            </a:r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852" y="1905000"/>
            <a:ext cx="6820248" cy="424815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t-E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Klimatoloogia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Geoloogia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Okeanograafia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Meteoroloogia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Kartograafia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Geoinfosüsteemid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Hüdroloogia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Rannikuprotsessid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Planeet Maa ajalugu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41" y="1905000"/>
            <a:ext cx="3314728" cy="25816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1999" y="4486663"/>
            <a:ext cx="2994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t-EE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Operatiivne okeanograafia</a:t>
            </a:r>
          </a:p>
          <a:p>
            <a:pPr algn="r"/>
            <a:r>
              <a:rPr lang="et-EE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Allikas: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TTÜ Metesüsteemide Instituut</a:t>
            </a:r>
            <a:endParaRPr lang="et-E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5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851" y="457200"/>
            <a:ext cx="6820249" cy="1143000"/>
          </a:xfrm>
        </p:spPr>
        <p:txBody>
          <a:bodyPr/>
          <a:lstStyle/>
          <a:p>
            <a:pPr algn="ctr"/>
            <a:r>
              <a:rPr lang="et-E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Geodeesia</a:t>
            </a:r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852" y="1905000"/>
            <a:ext cx="6820248" cy="4248150"/>
          </a:xfrm>
        </p:spPr>
        <p:txBody>
          <a:bodyPr/>
          <a:lstStyle/>
          <a:p>
            <a:pPr marL="0" indent="0">
              <a:buNone/>
            </a:pP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Teadusharu, mis määratleb:</a:t>
            </a:r>
          </a:p>
          <a:p>
            <a:pPr lvl="1"/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maakera 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kuju 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ning suurust 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 </a:t>
            </a: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selle 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varieerumist ajas</a:t>
            </a: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/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objektide </a:t>
            </a: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täpseid </a:t>
            </a: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asukohti;</a:t>
            </a:r>
          </a:p>
          <a:p>
            <a:pPr lvl="1"/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objektide kujutamist kaartidel ja 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plaanidel</a:t>
            </a: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t-E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/>
            <a:endParaRPr lang="et-E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/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Ruumiandmete kogumine</a:t>
            </a:r>
          </a:p>
          <a:p>
            <a:pPr marL="57150" indent="0"/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nende töötlemine.</a:t>
            </a:r>
          </a:p>
          <a:p>
            <a:pPr marL="57150" indent="0"/>
            <a:endParaRPr lang="et-E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/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Mitmekesine töö – nii </a:t>
            </a:r>
            <a:endParaRPr lang="et-E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/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välitingimustes </a:t>
            </a: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kui ka </a:t>
            </a:r>
            <a:endParaRPr lang="et-E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/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kontoris.</a:t>
            </a:r>
            <a:endParaRPr lang="et-E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/>
            <a:endParaRPr lang="et-E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443" y="3833245"/>
            <a:ext cx="3917657" cy="22036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7443" y="6051449"/>
            <a:ext cx="2994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t-EE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t-EE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Tehnoloogiakooli kolmas lend </a:t>
            </a:r>
            <a:r>
              <a:rPr lang="et-EE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mõõdistamas</a:t>
            </a:r>
          </a:p>
          <a:p>
            <a:r>
              <a:rPr lang="et-EE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Allikas: Geodeesia õppetool, Facebook</a:t>
            </a:r>
            <a:endParaRPr lang="et-E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Vaheslaid__UUS_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613"/>
            <a:ext cx="9251950" cy="693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Title 1"/>
          <p:cNvSpPr>
            <a:spLocks noGrp="1"/>
          </p:cNvSpPr>
          <p:nvPr>
            <p:ph type="ctrTitle" idx="4294967295"/>
          </p:nvPr>
        </p:nvSpPr>
        <p:spPr>
          <a:xfrm>
            <a:off x="1458119" y="2693988"/>
            <a:ext cx="6227763" cy="1470025"/>
          </a:xfrm>
          <a:ln/>
        </p:spPr>
        <p:txBody>
          <a:bodyPr/>
          <a:lstStyle/>
          <a:p>
            <a:pPr algn="ctr"/>
            <a:r>
              <a:rPr lang="et-EE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Täname kuulamast!</a:t>
            </a:r>
            <a:endParaRPr lang="et-EE" altLang="et-EE" sz="4800" dirty="0" smtClean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4850" y="2931915"/>
            <a:ext cx="6820251" cy="994172"/>
          </a:xfrm>
        </p:spPr>
        <p:txBody>
          <a:bodyPr>
            <a:normAutofit/>
          </a:bodyPr>
          <a:lstStyle/>
          <a:p>
            <a:pPr algn="ctr"/>
            <a:r>
              <a:rPr lang="et-EE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Miks </a:t>
            </a:r>
            <a:r>
              <a:rPr lang="et-E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lang="et-EE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siin </a:t>
            </a:r>
            <a:r>
              <a:rPr lang="et-E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oleme?</a:t>
            </a:r>
          </a:p>
        </p:txBody>
      </p:sp>
    </p:spTree>
    <p:extLst>
      <p:ext uri="{BB962C8B-B14F-4D97-AF65-F5344CB8AC3E}">
        <p14:creationId xmlns:p14="http://schemas.microsoft.com/office/powerpoint/2010/main" val="51848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91" y="420483"/>
            <a:ext cx="4296493" cy="596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7601" y="420483"/>
            <a:ext cx="204515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07344" y="1649506"/>
            <a:ext cx="100404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3399" y="6389169"/>
            <a:ext cx="2394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 1.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Härjapea </a:t>
            </a:r>
            <a:r>
              <a:rPr lang="et-EE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jõe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t-EE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tänapäevasel linnaplaanil</a:t>
            </a:r>
            <a:endParaRPr lang="et-EE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t-EE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Allikas: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Hannu (OpenStreetMapi kaaslooja)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endParaRPr lang="et-E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17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848" y="151330"/>
            <a:ext cx="6803473" cy="1325563"/>
          </a:xfrm>
        </p:spPr>
        <p:txBody>
          <a:bodyPr/>
          <a:lstStyle/>
          <a:p>
            <a:pPr algn="ctr"/>
            <a:r>
              <a:rPr 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Virtuaalne Härjapea jõgi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849" y="1476893"/>
            <a:ext cx="680347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Eesmärgid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t-E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Täpsustada jõesängi kunagist asukohta</a:t>
            </a:r>
          </a:p>
          <a:p>
            <a:pPr lvl="1"/>
            <a:r>
              <a:rPr lang="et-E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Kasutades Rahvusraamatukogus digiteeritud linnaplaane</a:t>
            </a:r>
          </a:p>
          <a:p>
            <a:pPr lvl="2"/>
            <a:r>
              <a:rPr lang="et-E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Koostada veebipõhised lahendused</a:t>
            </a:r>
          </a:p>
          <a:p>
            <a:pPr marL="0" indent="0"/>
            <a:r>
              <a:rPr lang="et-E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Hinnata kirjanduses leiduvat jõe sängi kulgemist kirjeldavat informatsiooni</a:t>
            </a:r>
          </a:p>
          <a:p>
            <a:pPr lvl="1"/>
            <a:r>
              <a:rPr lang="et-E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Võimalusel seda täpsustada</a:t>
            </a:r>
          </a:p>
          <a:p>
            <a:pPr marL="0" indent="0">
              <a:buNone/>
            </a:pPr>
            <a:endParaRPr lang="et-EE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GIS-päeva </a:t>
            </a: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kodulehel ettekanne rohkema </a:t>
            </a: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informatsiooniga (2014 aasta arhiiv) või </a:t>
            </a: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link: </a:t>
            </a: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vimeo.com/112792380</a:t>
            </a:r>
            <a:endParaRPr lang="et-E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t-E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93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457200"/>
            <a:ext cx="6227763" cy="815788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Veebilahendused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76400" y="1588994"/>
            <a:ext cx="6227763" cy="48655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Veebikaart</a:t>
            </a: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tiny.cc/veebikaart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t-EE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Veebirakendused</a:t>
            </a: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://tiny.cc/kaart1680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http://tiny.cc/kaart1856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http://tiny.cc/kaart1905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http://tiny.cc/kaart1910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http://tiny.cc/kaart1928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http://tiny.cc/kaart1930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http://tiny.cc/kaardid-1680-1856-1905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http://tiny.cc/kaardid-1910-1928-1930</a:t>
            </a:r>
            <a:endParaRPr lang="et-EE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1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851" y="457200"/>
            <a:ext cx="6820249" cy="1143000"/>
          </a:xfrm>
        </p:spPr>
        <p:txBody>
          <a:bodyPr/>
          <a:lstStyle/>
          <a:p>
            <a:pPr algn="ctr"/>
            <a:r>
              <a:rPr 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Aegna saare rannajoon ja selle muutused 1900-2012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852" y="1905000"/>
            <a:ext cx="6820248" cy="4248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2000" dirty="0" smtClean="0">
                <a:latin typeface="Times New Roman" pitchFamily="18" charset="0"/>
                <a:cs typeface="Times New Roman" pitchFamily="18" charset="0"/>
              </a:rPr>
              <a:t>Eesmärgid:</a:t>
            </a:r>
          </a:p>
          <a:p>
            <a:pPr lvl="1"/>
            <a:r>
              <a:rPr lang="et-EE" sz="2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t-EE" sz="2000" dirty="0" smtClean="0">
                <a:latin typeface="Times New Roman" pitchFamily="18" charset="0"/>
                <a:cs typeface="Times New Roman" pitchFamily="18" charset="0"/>
              </a:rPr>
              <a:t>oostada </a:t>
            </a:r>
            <a:r>
              <a:rPr lang="et-EE" sz="2000" dirty="0">
                <a:latin typeface="Times New Roman" pitchFamily="18" charset="0"/>
                <a:cs typeface="Times New Roman" pitchFamily="18" charset="0"/>
              </a:rPr>
              <a:t>Aegna saare rannatüüpide </a:t>
            </a:r>
            <a:r>
              <a:rPr lang="et-EE" sz="2000" dirty="0" smtClean="0">
                <a:latin typeface="Times New Roman" pitchFamily="18" charset="0"/>
                <a:cs typeface="Times New Roman" pitchFamily="18" charset="0"/>
              </a:rPr>
              <a:t>klassifikatsioon;</a:t>
            </a:r>
          </a:p>
          <a:p>
            <a:pPr lvl="1"/>
            <a:r>
              <a:rPr lang="et-EE" sz="2000" dirty="0" smtClean="0">
                <a:latin typeface="Times New Roman" pitchFamily="18" charset="0"/>
                <a:cs typeface="Times New Roman" pitchFamily="18" charset="0"/>
              </a:rPr>
              <a:t>uurida </a:t>
            </a:r>
            <a:r>
              <a:rPr lang="et-EE" sz="2000" dirty="0">
                <a:latin typeface="Times New Roman" pitchFamily="18" charset="0"/>
                <a:cs typeface="Times New Roman" pitchFamily="18" charset="0"/>
              </a:rPr>
              <a:t>Aegna rannajoonel toimunud muutusi ajavahemikus 1900-2012 – luua rannajoone muutumist </a:t>
            </a:r>
            <a:r>
              <a:rPr lang="et-EE" sz="2000" dirty="0" smtClean="0">
                <a:latin typeface="Times New Roman" pitchFamily="18" charset="0"/>
                <a:cs typeface="Times New Roman" pitchFamily="18" charset="0"/>
              </a:rPr>
              <a:t>üldistavad animatsioonid.</a:t>
            </a:r>
          </a:p>
          <a:p>
            <a:pPr marL="457200" lvl="1" indent="0">
              <a:buNone/>
            </a:pPr>
            <a:endParaRPr lang="et-EE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t-EE" sz="2000" dirty="0" smtClean="0">
                <a:latin typeface="Times New Roman" pitchFamily="18" charset="0"/>
                <a:cs typeface="Times New Roman" pitchFamily="18" charset="0"/>
              </a:rPr>
              <a:t>Töö praktiline osa põhineb Maa-ameti </a:t>
            </a:r>
            <a:r>
              <a:rPr lang="et-EE" sz="2000" dirty="0">
                <a:latin typeface="Times New Roman" pitchFamily="18" charset="0"/>
                <a:cs typeface="Times New Roman" pitchFamily="18" charset="0"/>
              </a:rPr>
              <a:t>kaardiserveri vabalt kasutatavate ajalooliste kaartide ja ortofotode </a:t>
            </a:r>
            <a:r>
              <a:rPr lang="et-EE" sz="2000" dirty="0" smtClean="0">
                <a:latin typeface="Times New Roman" pitchFamily="18" charset="0"/>
                <a:cs typeface="Times New Roman" pitchFamily="18" charset="0"/>
              </a:rPr>
              <a:t>võrdlemisel.</a:t>
            </a:r>
          </a:p>
          <a:p>
            <a:pPr marL="0" indent="0">
              <a:buNone/>
            </a:pPr>
            <a:endParaRPr lang="et-EE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t-EE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t-EE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t-EE" sz="2000" dirty="0" smtClean="0">
                <a:latin typeface="Times New Roman" pitchFamily="18" charset="0"/>
                <a:cs typeface="Times New Roman" pitchFamily="18" charset="0"/>
              </a:rPr>
              <a:t>GIS-päeva </a:t>
            </a: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kodulehel ettekanne rohkema </a:t>
            </a: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informatsiooniga (2012 aasta arhiiv</a:t>
            </a: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või link: </a:t>
            </a: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vimeo.com/53735818</a:t>
            </a:r>
            <a:endParaRPr lang="et-E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641" y="1556477"/>
            <a:ext cx="5302719" cy="37450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0641" y="5301523"/>
            <a:ext cx="26341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Mudel 1. Aegna rannajoone muutused 1900-2012</a:t>
            </a:r>
            <a:endParaRPr lang="et-E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4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852" y="331694"/>
            <a:ext cx="681186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Õpilaste t</a:t>
            </a:r>
            <a:r>
              <a:rPr lang="et-E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eadusfestival</a:t>
            </a:r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WtvPZQbvG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240" y="457200"/>
            <a:ext cx="6803472" cy="1143000"/>
          </a:xfrm>
        </p:spPr>
        <p:txBody>
          <a:bodyPr/>
          <a:lstStyle/>
          <a:p>
            <a:pPr algn="ctr"/>
            <a:r>
              <a:rPr lang="et-E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EUCYS </a:t>
            </a: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Union Contest for Young Scientists</a:t>
            </a: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240" y="1905000"/>
            <a:ext cx="6803472" cy="4248150"/>
          </a:xfrm>
        </p:spPr>
        <p:txBody>
          <a:bodyPr/>
          <a:lstStyle/>
          <a:p>
            <a:pPr marL="0" indent="0"/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Peamiseks eesmärgiks on julgustada noori teadust tegema ning </a:t>
            </a: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valima teadusuuringutega seotud </a:t>
            </a:r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karjääri.</a:t>
            </a:r>
          </a:p>
          <a:p>
            <a:pPr marL="0" indent="0"/>
            <a:endParaRPr lang="et-E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et-E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EUCYS on palju enamat kui lihtsalt konkurss.</a:t>
            </a:r>
            <a:endParaRPr lang="et-E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t-E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t-E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9144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TY_esitluse pohi_EST_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Presentatsiooni_pohi_EST</Template>
  <TotalTime>642</TotalTime>
  <Words>385</Words>
  <Application>Microsoft Office PowerPoint</Application>
  <PresentationFormat>On-screen Show (4:3)</PresentationFormat>
  <Paragraphs>117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TTY_esitluse pohi_EST_2011</vt:lpstr>
      <vt:lpstr>Kuhu võib jõuda GIS-alase uurimistööga</vt:lpstr>
      <vt:lpstr>Miks me siin oleme?</vt:lpstr>
      <vt:lpstr>PowerPoint Presentation</vt:lpstr>
      <vt:lpstr>Virtuaalne Härjapea jõgi</vt:lpstr>
      <vt:lpstr>Veebilahendused</vt:lpstr>
      <vt:lpstr>Aegna saare rannajoon ja selle muutused 1900-2012</vt:lpstr>
      <vt:lpstr>PowerPoint Presentation</vt:lpstr>
      <vt:lpstr>Õpilaste teadusfestival</vt:lpstr>
      <vt:lpstr>EUCYS (European Union Contest for Young Scientists)</vt:lpstr>
      <vt:lpstr>PowerPoint Presentation</vt:lpstr>
      <vt:lpstr>PowerPoint Presentation</vt:lpstr>
      <vt:lpstr>GIS-ga seotud erialad ja töökohad</vt:lpstr>
      <vt:lpstr>Maa-teadused</vt:lpstr>
      <vt:lpstr>Geodeesia</vt:lpstr>
      <vt:lpstr>Täname kuulamast!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Kuhu võib jõuda GIS-alase uurimistööga</dc:title>
  <dc:creator>Kasutaja</dc:creator>
  <cp:lastModifiedBy>Karl Kiur Saar</cp:lastModifiedBy>
  <cp:revision>102</cp:revision>
  <dcterms:created xsi:type="dcterms:W3CDTF">2015-11-03T17:59:01Z</dcterms:created>
  <dcterms:modified xsi:type="dcterms:W3CDTF">2015-11-16T19:31:39Z</dcterms:modified>
</cp:coreProperties>
</file>